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5182"/>
    <a:srgbClr val="424F84"/>
    <a:srgbClr val="75AB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8998B6-64A1-4B7E-87F9-4FAE46201590}" v="7" dt="2024-02-17T15:30:13.9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ooma Arulsuthan" userId="38a2c3f4c98eed4c" providerId="LiveId" clId="{7A8998B6-64A1-4B7E-87F9-4FAE46201590}"/>
    <pc:docChg chg="undo custSel delSld modSld">
      <pc:chgData name="Pooma Arulsuthan" userId="38a2c3f4c98eed4c" providerId="LiveId" clId="{7A8998B6-64A1-4B7E-87F9-4FAE46201590}" dt="2024-02-17T15:55:39.221" v="3949" actId="20577"/>
      <pc:docMkLst>
        <pc:docMk/>
      </pc:docMkLst>
      <pc:sldChg chg="addSp delSp modSp mod">
        <pc:chgData name="Pooma Arulsuthan" userId="38a2c3f4c98eed4c" providerId="LiveId" clId="{7A8998B6-64A1-4B7E-87F9-4FAE46201590}" dt="2024-02-17T15:55:39.221" v="3949" actId="20577"/>
        <pc:sldMkLst>
          <pc:docMk/>
          <pc:sldMk cId="1312270000" sldId="256"/>
        </pc:sldMkLst>
        <pc:spChg chg="add del mod">
          <ac:chgData name="Pooma Arulsuthan" userId="38a2c3f4c98eed4c" providerId="LiveId" clId="{7A8998B6-64A1-4B7E-87F9-4FAE46201590}" dt="2024-02-17T15:23:52.069" v="3650" actId="478"/>
          <ac:spMkLst>
            <pc:docMk/>
            <pc:sldMk cId="1312270000" sldId="256"/>
            <ac:spMk id="2" creationId="{09C8D169-7D29-F4A9-FB8F-CBFB3612136E}"/>
          </ac:spMkLst>
        </pc:spChg>
        <pc:spChg chg="add del mod">
          <ac:chgData name="Pooma Arulsuthan" userId="38a2c3f4c98eed4c" providerId="LiveId" clId="{7A8998B6-64A1-4B7E-87F9-4FAE46201590}" dt="2024-02-17T15:24:10.412" v="3656" actId="478"/>
          <ac:spMkLst>
            <pc:docMk/>
            <pc:sldMk cId="1312270000" sldId="256"/>
            <ac:spMk id="3" creationId="{CEAD5251-B1F6-C355-2399-4C9FBF72E957}"/>
          </ac:spMkLst>
        </pc:spChg>
        <pc:spChg chg="add 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4" creationId="{75A94AF5-88F3-5DA1-0DB1-B6006DC8C602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6" creationId="{C7FF5F90-5BBE-0357-ACA6-D4240D9FEE82}"/>
          </ac:spMkLst>
        </pc:spChg>
        <pc:spChg chg="mod or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7" creationId="{604F0816-B660-7082-47D8-51F545D23C4C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8" creationId="{834AD85A-11B4-575F-F52A-7B2566C6A104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9" creationId="{169C7139-2653-3694-C4D6-518597523D0F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0" creationId="{691EC403-0EAE-C3BC-C482-E4C1F484612D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1" creationId="{63735499-940F-876C-7334-7FA82D46918A}"/>
          </ac:spMkLst>
        </pc:spChg>
        <pc:spChg chg="mod">
          <ac:chgData name="Pooma Arulsuthan" userId="38a2c3f4c98eed4c" providerId="LiveId" clId="{7A8998B6-64A1-4B7E-87F9-4FAE46201590}" dt="2024-02-17T15:44:13.143" v="3877" actId="20577"/>
          <ac:spMkLst>
            <pc:docMk/>
            <pc:sldMk cId="1312270000" sldId="256"/>
            <ac:spMk id="12" creationId="{692D4748-C6EC-8737-A73D-D82AFA13773A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3" creationId="{7AA186AE-590E-00E7-650E-E93D7E9D5553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4" creationId="{180C2AC7-6E54-88BC-348E-A9DB0EA9653C}"/>
          </ac:spMkLst>
        </pc:spChg>
        <pc:spChg chg="add 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5" creationId="{64C0F3F5-349A-C5F1-F87D-9478121D4F58}"/>
          </ac:spMkLst>
        </pc:spChg>
        <pc:spChg chg="del">
          <ac:chgData name="Pooma Arulsuthan" userId="38a2c3f4c98eed4c" providerId="LiveId" clId="{7A8998B6-64A1-4B7E-87F9-4FAE46201590}" dt="2024-02-15T14:35:25.061" v="1718" actId="478"/>
          <ac:spMkLst>
            <pc:docMk/>
            <pc:sldMk cId="1312270000" sldId="256"/>
            <ac:spMk id="15" creationId="{C00B9BD7-AC3F-091F-466F-1DBA119251A8}"/>
          </ac:spMkLst>
        </pc:spChg>
        <pc:spChg chg="add 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6" creationId="{EEAD6644-71C8-A7EF-581A-13EDBC985FFE}"/>
          </ac:spMkLst>
        </pc:spChg>
        <pc:spChg chg="add del mod">
          <ac:chgData name="Pooma Arulsuthan" userId="38a2c3f4c98eed4c" providerId="LiveId" clId="{7A8998B6-64A1-4B7E-87F9-4FAE46201590}" dt="2024-02-17T15:27:10.976" v="3683" actId="478"/>
          <ac:spMkLst>
            <pc:docMk/>
            <pc:sldMk cId="1312270000" sldId="256"/>
            <ac:spMk id="17" creationId="{5177AAE8-B569-8429-7397-E71643E3D616}"/>
          </ac:spMkLst>
        </pc:spChg>
        <pc:spChg chg="add 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8" creationId="{AD073A2F-C53F-6FAF-C7BD-60072277801E}"/>
          </ac:spMkLst>
        </pc:spChg>
        <pc:spChg chg="add 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19" creationId="{9828B10E-86D5-9B49-AD6C-6B2F150FD775}"/>
          </ac:spMkLst>
        </pc:spChg>
        <pc:spChg chg="del mod">
          <ac:chgData name="Pooma Arulsuthan" userId="38a2c3f4c98eed4c" providerId="LiveId" clId="{7A8998B6-64A1-4B7E-87F9-4FAE46201590}" dt="2024-02-15T14:35:30.760" v="1719" actId="478"/>
          <ac:spMkLst>
            <pc:docMk/>
            <pc:sldMk cId="1312270000" sldId="256"/>
            <ac:spMk id="27" creationId="{0F0E0CEB-E68D-7D1C-8011-23C3E9618DC6}"/>
          </ac:spMkLst>
        </pc:spChg>
        <pc:spChg chg="del">
          <ac:chgData name="Pooma Arulsuthan" userId="38a2c3f4c98eed4c" providerId="LiveId" clId="{7A8998B6-64A1-4B7E-87F9-4FAE46201590}" dt="2024-02-15T14:51:17.390" v="2307" actId="478"/>
          <ac:spMkLst>
            <pc:docMk/>
            <pc:sldMk cId="1312270000" sldId="256"/>
            <ac:spMk id="28" creationId="{3725D5A8-E2EE-D3D3-F5AA-F82EC9FBB20D}"/>
          </ac:spMkLst>
        </pc:spChg>
        <pc:spChg chg="del">
          <ac:chgData name="Pooma Arulsuthan" userId="38a2c3f4c98eed4c" providerId="LiveId" clId="{7A8998B6-64A1-4B7E-87F9-4FAE46201590}" dt="2024-02-15T14:51:19.308" v="2308" actId="478"/>
          <ac:spMkLst>
            <pc:docMk/>
            <pc:sldMk cId="1312270000" sldId="256"/>
            <ac:spMk id="30" creationId="{3C281A9A-F76A-E985-7BD7-54E4DB2D9D9F}"/>
          </ac:spMkLst>
        </pc:spChg>
        <pc:spChg chg="del">
          <ac:chgData name="Pooma Arulsuthan" userId="38a2c3f4c98eed4c" providerId="LiveId" clId="{7A8998B6-64A1-4B7E-87F9-4FAE46201590}" dt="2024-02-15T14:51:20.621" v="2309" actId="478"/>
          <ac:spMkLst>
            <pc:docMk/>
            <pc:sldMk cId="1312270000" sldId="256"/>
            <ac:spMk id="31" creationId="{F7B48985-CAB5-168E-0E47-F675B6B5CBC2}"/>
          </ac:spMkLst>
        </pc:spChg>
        <pc:spChg chg="del">
          <ac:chgData name="Pooma Arulsuthan" userId="38a2c3f4c98eed4c" providerId="LiveId" clId="{7A8998B6-64A1-4B7E-87F9-4FAE46201590}" dt="2024-02-15T14:51:21.925" v="2310" actId="478"/>
          <ac:spMkLst>
            <pc:docMk/>
            <pc:sldMk cId="1312270000" sldId="256"/>
            <ac:spMk id="32" creationId="{736DD67A-5B12-4C2E-B9AE-D8948D602AF3}"/>
          </ac:spMkLst>
        </pc:spChg>
        <pc:spChg chg="add del 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33" creationId="{E36E04C3-A9A6-92BE-4471-D40B2B1A7C8B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34" creationId="{0F9B287E-6B04-9332-ECCB-D8DE2DD9A60E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35" creationId="{B8CE500D-B7DF-91F8-ED4F-B91FD33228DF}"/>
          </ac:spMkLst>
        </pc:spChg>
        <pc:spChg chg="mod">
          <ac:chgData name="Pooma Arulsuthan" userId="38a2c3f4c98eed4c" providerId="LiveId" clId="{7A8998B6-64A1-4B7E-87F9-4FAE46201590}" dt="2024-02-17T15:55:39.221" v="3949" actId="20577"/>
          <ac:spMkLst>
            <pc:docMk/>
            <pc:sldMk cId="1312270000" sldId="256"/>
            <ac:spMk id="36" creationId="{8710879A-918E-7946-5700-89664869EEBC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37" creationId="{8DABAA72-E941-9D8C-EDAE-C9A3974403A8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38" creationId="{44C12701-8094-9BC0-FA61-BE0419493494}"/>
          </ac:spMkLst>
        </pc:spChg>
        <pc:spChg chg="mod">
          <ac:chgData name="Pooma Arulsuthan" userId="38a2c3f4c98eed4c" providerId="LiveId" clId="{7A8998B6-64A1-4B7E-87F9-4FAE46201590}" dt="2024-02-17T15:31:18.200" v="3728" actId="34135"/>
          <ac:spMkLst>
            <pc:docMk/>
            <pc:sldMk cId="1312270000" sldId="256"/>
            <ac:spMk id="39" creationId="{9A4B6ACE-CD4E-B473-646C-2D36736CCC29}"/>
          </ac:spMkLst>
        </pc:spChg>
        <pc:picChg chg="mod">
          <ac:chgData name="Pooma Arulsuthan" userId="38a2c3f4c98eed4c" providerId="LiveId" clId="{7A8998B6-64A1-4B7E-87F9-4FAE46201590}" dt="2024-02-17T15:31:18.200" v="3728" actId="34135"/>
          <ac:picMkLst>
            <pc:docMk/>
            <pc:sldMk cId="1312270000" sldId="256"/>
            <ac:picMk id="5" creationId="{BED05890-341E-2ED1-C251-5CC7D3C257F6}"/>
          </ac:picMkLst>
        </pc:picChg>
      </pc:sldChg>
      <pc:sldChg chg="modSp del mod">
        <pc:chgData name="Pooma Arulsuthan" userId="38a2c3f4c98eed4c" providerId="LiveId" clId="{7A8998B6-64A1-4B7E-87F9-4FAE46201590}" dt="2024-02-17T15:42:38.499" v="3729" actId="2696"/>
        <pc:sldMkLst>
          <pc:docMk/>
          <pc:sldMk cId="4292772336" sldId="257"/>
        </pc:sldMkLst>
        <pc:picChg chg="mod">
          <ac:chgData name="Pooma Arulsuthan" userId="38a2c3f4c98eed4c" providerId="LiveId" clId="{7A8998B6-64A1-4B7E-87F9-4FAE46201590}" dt="2024-02-15T14:17:32.893" v="1037" actId="1076"/>
          <ac:picMkLst>
            <pc:docMk/>
            <pc:sldMk cId="4292772336" sldId="257"/>
            <ac:picMk id="4" creationId="{0D69D97C-79DC-4FEA-0EA8-FC058A34EA2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59A68-5A2E-59F1-85E5-9950711F7D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5C2034-F4DB-D6C3-0748-66EEFBEC0C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DE92D-2D60-6A32-20CD-9B4E42AFA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5B1D4-0FD2-410E-9C4B-5EF94840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14474-8A24-2A1F-EB65-FC69524A3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371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7819F-562E-2CAC-8758-B01479B10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E88EA-38AE-4EC6-8D24-A9D66224CE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866ED-250C-4A0F-0407-58BCBDB26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9D854-3D52-ABB4-B43C-27E0B0CAB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70AA2-37DA-63FD-0568-54FCD9969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8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1911D-7D19-D005-BA87-77467DD3F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506E3A-723F-F409-3F2D-E33B3D09B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7C887-6117-FB4F-7A9B-EFB2A7810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2370F8-A72B-9D94-E8F9-0554ACEE3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B14060-A468-93B5-088A-34AE15A87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465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928F8-4D0F-82DC-E597-C4EA281EA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3C206-0057-2180-954F-76D054C528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0E7A40-1A68-9AD5-4A47-DBC40D4E4B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E46779-ADC6-A8F5-7D79-49F57EA14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F53D18-339D-DA56-A05E-079589C07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48D0F3-7F6B-25A5-BA49-D508FED54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862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0FE0B-EF99-8A58-2559-8C886DC06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C9879-1F56-4521-DE0A-ED53677DC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CC46AF-34E3-F86F-4A1E-F943F8283F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5460BF-7901-59AA-2647-977015054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1AA3EE-9A5D-C394-07F1-40934F13CE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CD643B-A82A-559D-C65C-081415BE6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9BE924-C546-3873-BF26-8294B4F75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86400A-0009-37E9-0E2A-12C0D95B1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80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CB1D7-F5C8-32E6-3260-7E0A309DC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84030C-C988-B512-7872-ED0EE61AD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9876CE-7974-9C1F-3048-97D60911F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601121-FE30-A6D8-894E-DC4A205D6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737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C17903-BEED-C7FC-2FA0-3E12BE12B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EEFC95-2E6C-1EB2-B769-44C68203C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22A37B-D28E-2FC0-8C70-6D68BC64C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206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BC65F-0800-6134-8812-B944434D6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78A19-01D3-073B-729F-3A025CC708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C3202-F28E-9460-3167-CF977EEA4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76484-D503-1692-5F81-043FDEB7A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472F46-780E-FC9B-3CDB-0D03C99CA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FF19D7-2143-F6AD-F25D-4181D683A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999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6C491-91BD-2076-9C00-B6DCBA1A7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A14E3C-1E1D-94D2-0455-0F39D9B8A7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562892-86E4-5F29-9359-1EF11BC76B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EAD350-21FC-588B-410E-187C866C4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9EC457-2A1B-811D-3AD4-87F4A3988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27CF2-DDE0-AA0A-9A3C-5A6AD83E8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031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856D2-9F53-2701-BA1A-6F14F3A3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EF46FC-001F-9A45-8122-4611A57B7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911CDB-5E2C-EC07-B04E-9EDE6D921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F43BD6-F6A4-2B40-6C2B-E5FF698A7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8C78BA-82B9-F51E-5243-7FC1B87E5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220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002F5B-65D7-7F2A-B5B0-7221E45E52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ACEE52-4911-185C-8FCA-85B42698B6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72BFA-BA82-DB14-D8A9-99540F9D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AF517F-97BB-5368-6C73-442A954B6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C4A39C-3470-CCE9-5AA4-E49E4E263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057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093B83-DE76-5E66-64AD-D5C54ED11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A19E2F-2CCA-74F6-FB9C-6266111C62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33715-C417-5B04-F9A3-B2FA05981B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BCB94-E93C-4603-99E6-B04DD024FC09}" type="datetimeFigureOut">
              <a:rPr lang="en-GB" smtClean="0"/>
              <a:t>17/02/2024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D192B-4167-28C2-02CA-6F0DA6337E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3090B-29A9-016D-F7AE-E2BD417E4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68C05-D2D1-42DC-B9BF-A87A3160A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387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ED05890-341E-2ED1-C251-5CC7D3C257F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04" y="173443"/>
            <a:ext cx="11575312" cy="651111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FF5F90-5BBE-0357-ACA6-D4240D9FEE8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99460" y="808074"/>
            <a:ext cx="1052624" cy="86177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School Council elections </a:t>
            </a:r>
          </a:p>
          <a:p>
            <a:r>
              <a:rPr lang="en-GB" sz="1000" dirty="0"/>
              <a:t>Parliament  Week</a:t>
            </a:r>
          </a:p>
          <a:p>
            <a:r>
              <a:rPr lang="en-GB" sz="1000" dirty="0"/>
              <a:t>Assemblies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4F0816-B660-7082-47D8-51F545D23C4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172232" y="808074"/>
            <a:ext cx="1050848" cy="86177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Restore, Respect, Reform </a:t>
            </a:r>
          </a:p>
          <a:p>
            <a:r>
              <a:rPr lang="en-GB" sz="1000" dirty="0"/>
              <a:t>Magistrates </a:t>
            </a:r>
          </a:p>
          <a:p>
            <a:r>
              <a:rPr lang="en-GB" sz="1000" dirty="0"/>
              <a:t>Police visitors </a:t>
            </a:r>
          </a:p>
          <a:p>
            <a:r>
              <a:rPr lang="en-GB" sz="1000" dirty="0"/>
              <a:t>Rules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4AD85A-11B4-575F-F52A-7B2566C6A10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177360" y="808074"/>
            <a:ext cx="976420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School Values </a:t>
            </a:r>
          </a:p>
          <a:p>
            <a:r>
              <a:rPr lang="en-GB" sz="1000" dirty="0"/>
              <a:t>R.E</a:t>
            </a:r>
          </a:p>
          <a:p>
            <a:r>
              <a:rPr lang="en-GB" sz="1000" dirty="0"/>
              <a:t>PSHE</a:t>
            </a:r>
          </a:p>
          <a:p>
            <a:r>
              <a:rPr lang="en-GB" sz="1000" dirty="0"/>
              <a:t>Assemblies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9C7139-2653-3694-C4D6-518597523D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97815" y="789786"/>
            <a:ext cx="1050848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History,  Geography, PSHE, ART, RE &amp; Assemblies </a:t>
            </a:r>
          </a:p>
          <a:p>
            <a:r>
              <a:rPr lang="en-GB" sz="800" dirty="0"/>
              <a:t> </a:t>
            </a:r>
          </a:p>
          <a:p>
            <a:endParaRPr lang="en-GB" sz="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1EC403-0EAE-C3BC-C482-E4C1F484612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82608" y="808074"/>
            <a:ext cx="105084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Assemblies </a:t>
            </a:r>
          </a:p>
          <a:p>
            <a:r>
              <a:rPr lang="en-GB" sz="1000" dirty="0"/>
              <a:t>Bystander PSHE </a:t>
            </a:r>
          </a:p>
          <a:p>
            <a:r>
              <a:rPr lang="en-GB" sz="1000" dirty="0"/>
              <a:t>Clubs </a:t>
            </a:r>
          </a:p>
          <a:p>
            <a:r>
              <a:rPr lang="en-GB" sz="1000" dirty="0"/>
              <a:t>School Council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735499-940F-876C-7334-7FA82D46918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647120" y="694660"/>
            <a:ext cx="1050848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Adaptation </a:t>
            </a:r>
          </a:p>
          <a:p>
            <a:r>
              <a:rPr lang="en-GB" sz="1000" dirty="0"/>
              <a:t>Technology </a:t>
            </a:r>
          </a:p>
          <a:p>
            <a:r>
              <a:rPr lang="en-GB" sz="1000" dirty="0"/>
              <a:t>Pupil Passports </a:t>
            </a:r>
          </a:p>
          <a:p>
            <a:r>
              <a:rPr lang="en-GB" sz="1000" dirty="0"/>
              <a:t>Learning Plans </a:t>
            </a:r>
          </a:p>
          <a:p>
            <a:endParaRPr lang="en-GB" sz="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2D4748-C6EC-8737-A73D-D82AFA13773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943406" y="694660"/>
            <a:ext cx="1302484" cy="98488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Maths, Art, Computing clubs </a:t>
            </a:r>
          </a:p>
          <a:p>
            <a:r>
              <a:rPr lang="en-GB" sz="1000" dirty="0"/>
              <a:t>Deepening challenges in class  </a:t>
            </a:r>
          </a:p>
          <a:p>
            <a:r>
              <a:rPr lang="en-GB" sz="1000" dirty="0"/>
              <a:t>Ambassadors</a:t>
            </a:r>
          </a:p>
          <a:p>
            <a:endParaRPr lang="en-GB" sz="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A186AE-590E-00E7-650E-E93D7E9D555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77278" y="763909"/>
            <a:ext cx="1794236" cy="6924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Active citizen- raising awareness, fundraising, volunteering and campaigning.</a:t>
            </a:r>
          </a:p>
          <a:p>
            <a:r>
              <a:rPr lang="en-GB" sz="900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0C2AC7-6E54-88BC-348E-A9DB0EA9653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77278" y="1726019"/>
            <a:ext cx="1794236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/>
              <a:t> </a:t>
            </a:r>
            <a:r>
              <a:rPr lang="en-GB" sz="900" dirty="0">
                <a:highlight>
                  <a:srgbClr val="FF00FF"/>
                </a:highlight>
              </a:rPr>
              <a:t>Relationships</a:t>
            </a:r>
            <a:r>
              <a:rPr lang="en-GB" sz="900" dirty="0"/>
              <a:t>-Family, friendships, communication in friendships, diversity, celebrating differences, prejudice, racism.</a:t>
            </a:r>
          </a:p>
          <a:p>
            <a:r>
              <a:rPr lang="en-GB" sz="900" dirty="0">
                <a:highlight>
                  <a:srgbClr val="00FF00"/>
                </a:highlight>
              </a:rPr>
              <a:t>Health and Wellbeing </a:t>
            </a:r>
            <a:r>
              <a:rPr lang="en-GB" sz="900" dirty="0"/>
              <a:t>–Keeping healthy, habits, online safety, road safety , water safety,  drugs, alcohol, teeth, diet,  Clever Never Goes. </a:t>
            </a:r>
            <a:endParaRPr lang="en-GB" sz="900" dirty="0">
              <a:highlight>
                <a:srgbClr val="00FFFF"/>
              </a:highlight>
            </a:endParaRPr>
          </a:p>
          <a:p>
            <a:r>
              <a:rPr lang="en-GB" sz="900" dirty="0">
                <a:highlight>
                  <a:srgbClr val="00FFFF"/>
                </a:highlight>
              </a:rPr>
              <a:t>Living in the wider world </a:t>
            </a:r>
          </a:p>
          <a:p>
            <a:r>
              <a:rPr lang="en-GB" sz="900" dirty="0"/>
              <a:t> Jobs, </a:t>
            </a:r>
            <a:r>
              <a:rPr lang="en-GB" sz="900" dirty="0" err="1"/>
              <a:t>Natwest</a:t>
            </a:r>
            <a:r>
              <a:rPr lang="en-GB" sz="900" dirty="0"/>
              <a:t> money sense workshops, community, visitors, speakers. </a:t>
            </a:r>
          </a:p>
          <a:p>
            <a:endParaRPr lang="en-GB" sz="9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36E04C3-A9A6-92BE-4471-D40B2B1A7C8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745282" y="5241006"/>
            <a:ext cx="166913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/>
              <a:t>Girls and Boys Football teams, Netball team, theatre trips, swimming, educational trips, educational visitors, assemblies with guests. </a:t>
            </a:r>
          </a:p>
          <a:p>
            <a:endParaRPr lang="en-GB" sz="900" dirty="0"/>
          </a:p>
          <a:p>
            <a:endParaRPr lang="en-GB" sz="900" dirty="0"/>
          </a:p>
          <a:p>
            <a:endParaRPr lang="en-GB" sz="9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F9B287E-6B04-9332-ECCB-D8DE2DD9A6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758219" y="5171757"/>
            <a:ext cx="870537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/>
              <a:t>Young voices choir </a:t>
            </a:r>
          </a:p>
          <a:p>
            <a:r>
              <a:rPr lang="en-GB" sz="900" dirty="0"/>
              <a:t>Choir to care homes </a:t>
            </a:r>
          </a:p>
          <a:p>
            <a:r>
              <a:rPr lang="en-GB" sz="900" dirty="0"/>
              <a:t>Food bank </a:t>
            </a:r>
          </a:p>
          <a:p>
            <a:r>
              <a:rPr lang="en-GB" sz="900" dirty="0"/>
              <a:t>Local charity </a:t>
            </a:r>
          </a:p>
          <a:p>
            <a:r>
              <a:rPr lang="en-GB" sz="900" dirty="0"/>
              <a:t>Gobal charities </a:t>
            </a:r>
          </a:p>
          <a:p>
            <a:r>
              <a:rPr lang="en-GB" sz="900" dirty="0"/>
              <a:t>School council </a:t>
            </a:r>
          </a:p>
          <a:p>
            <a:r>
              <a:rPr lang="en-GB" sz="900" dirty="0"/>
              <a:t>Eco council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8CE500D-B7DF-91F8-ED4F-B91FD33228D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20486" y="5701676"/>
            <a:ext cx="1562986" cy="98488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Music curriculum </a:t>
            </a:r>
          </a:p>
          <a:p>
            <a:r>
              <a:rPr lang="en-GB" sz="1000" dirty="0"/>
              <a:t>Singing assemblies </a:t>
            </a:r>
          </a:p>
          <a:p>
            <a:r>
              <a:rPr lang="en-GB" sz="1000" dirty="0"/>
              <a:t>Assemblies </a:t>
            </a:r>
          </a:p>
          <a:p>
            <a:r>
              <a:rPr lang="en-GB" sz="1000" dirty="0"/>
              <a:t>R.E</a:t>
            </a:r>
          </a:p>
          <a:p>
            <a:r>
              <a:rPr lang="en-GB" sz="1000" dirty="0"/>
              <a:t>PSHE</a:t>
            </a:r>
          </a:p>
          <a:p>
            <a:endParaRPr lang="en-GB" sz="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710879A-918E-7946-5700-89664869EE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3435" y="4100039"/>
            <a:ext cx="2174230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/>
              <a:t>School council articles/policies</a:t>
            </a:r>
          </a:p>
          <a:p>
            <a:r>
              <a:rPr lang="en-GB" sz="900" dirty="0"/>
              <a:t>United against bullying participation </a:t>
            </a:r>
          </a:p>
          <a:p>
            <a:r>
              <a:rPr lang="en-GB" sz="900" dirty="0"/>
              <a:t>Children’s Mental health week</a:t>
            </a:r>
          </a:p>
          <a:p>
            <a:r>
              <a:rPr lang="en-GB" sz="900" dirty="0"/>
              <a:t>Restorative approach  (resolving conflict )</a:t>
            </a:r>
          </a:p>
          <a:p>
            <a:r>
              <a:rPr lang="en-GB" sz="900" dirty="0"/>
              <a:t>Purple Card system </a:t>
            </a:r>
          </a:p>
          <a:p>
            <a:r>
              <a:rPr lang="en-GB" sz="900" dirty="0"/>
              <a:t>Nurture bus </a:t>
            </a:r>
          </a:p>
          <a:p>
            <a:r>
              <a:rPr lang="en-GB" sz="900" dirty="0"/>
              <a:t>Nurture provision, breakfast and </a:t>
            </a:r>
            <a:r>
              <a:rPr lang="en-GB" sz="900"/>
              <a:t>ASC club</a:t>
            </a:r>
            <a:endParaRPr lang="en-GB" sz="900" dirty="0"/>
          </a:p>
          <a:p>
            <a:r>
              <a:rPr lang="en-GB" sz="900" dirty="0"/>
              <a:t> ELSA  </a:t>
            </a:r>
          </a:p>
          <a:p>
            <a:endParaRPr lang="en-GB" sz="8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DABAA72-E941-9D8C-EDAE-C9A3974403A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20486" y="2988171"/>
            <a:ext cx="156298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800" dirty="0"/>
              <a:t>School values </a:t>
            </a:r>
          </a:p>
          <a:p>
            <a:r>
              <a:rPr lang="en-GB" sz="800" dirty="0"/>
              <a:t>Behaviour Ladder</a:t>
            </a:r>
          </a:p>
          <a:p>
            <a:r>
              <a:rPr lang="en-GB" sz="800" dirty="0"/>
              <a:t>Restorative approach (consequences)</a:t>
            </a:r>
          </a:p>
          <a:p>
            <a:r>
              <a:rPr lang="en-GB" sz="800" dirty="0"/>
              <a:t> Eco-Council</a:t>
            </a:r>
          </a:p>
          <a:p>
            <a:endParaRPr lang="en-GB" sz="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4C12701-8094-9BC0-FA61-BE04194934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20486" y="2113658"/>
            <a:ext cx="156298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800" dirty="0"/>
              <a:t>RE-Big questions Kent syllabus</a:t>
            </a:r>
          </a:p>
          <a:p>
            <a:r>
              <a:rPr lang="en-GB" sz="800" dirty="0"/>
              <a:t>Christmas and Easter Church Services</a:t>
            </a:r>
          </a:p>
          <a:p>
            <a:r>
              <a:rPr lang="en-GB" sz="800" dirty="0"/>
              <a:t>Visits and speakers </a:t>
            </a:r>
          </a:p>
          <a:p>
            <a:endParaRPr lang="en-GB" sz="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4B6ACE-CD4E-B473-646C-2D36736CCC2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88270" y="3665279"/>
            <a:ext cx="222176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Coxheath Primary School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A94AF5-88F3-5DA1-0DB1-B6006DC8C6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77278" y="3900503"/>
            <a:ext cx="1794236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/>
              <a:t>Online safety</a:t>
            </a:r>
          </a:p>
          <a:p>
            <a:r>
              <a:rPr lang="en-GB" sz="900" dirty="0"/>
              <a:t>Change during puberty </a:t>
            </a:r>
          </a:p>
          <a:p>
            <a:r>
              <a:rPr lang="en-GB" sz="900" dirty="0"/>
              <a:t>Conception (Science)</a:t>
            </a:r>
          </a:p>
          <a:p>
            <a:r>
              <a:rPr lang="en-GB" sz="900" dirty="0"/>
              <a:t>Healthy bodies </a:t>
            </a:r>
          </a:p>
          <a:p>
            <a:r>
              <a:rPr lang="en-GB" sz="900" dirty="0"/>
              <a:t>Healthy minds</a:t>
            </a:r>
          </a:p>
          <a:p>
            <a:r>
              <a:rPr lang="en-GB" sz="900" dirty="0"/>
              <a:t>Mental health</a:t>
            </a:r>
          </a:p>
          <a:p>
            <a:r>
              <a:rPr lang="en-GB" sz="900" dirty="0"/>
              <a:t>Stereotypes </a:t>
            </a:r>
          </a:p>
          <a:p>
            <a:r>
              <a:rPr lang="en-GB" sz="900" dirty="0"/>
              <a:t>Racism </a:t>
            </a:r>
          </a:p>
          <a:p>
            <a:r>
              <a:rPr lang="en-GB" sz="900" dirty="0"/>
              <a:t>Hurtful behaviour </a:t>
            </a:r>
          </a:p>
          <a:p>
            <a:r>
              <a:rPr lang="en-GB" sz="900" dirty="0"/>
              <a:t>FGM Awareness </a:t>
            </a:r>
          </a:p>
          <a:p>
            <a:r>
              <a:rPr lang="en-GB" sz="900" dirty="0"/>
              <a:t> </a:t>
            </a:r>
          </a:p>
          <a:p>
            <a:endParaRPr lang="en-GB" sz="9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AD6644-71C8-A7EF-581A-13EDBC985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82609" y="5529317"/>
            <a:ext cx="6614554" cy="98488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 Demi" panose="020E0802020502020306" pitchFamily="34" charset="0"/>
              </a:rPr>
              <a:t>Ambition  Self-Belief  Perseverance Independence Respect Excellence</a:t>
            </a:r>
          </a:p>
          <a:p>
            <a:pPr algn="ctr"/>
            <a:r>
              <a:rPr lang="en-GB" sz="1400" dirty="0"/>
              <a:t>School Value Tag weekly assembly, behaviour policy, Learner of the week assembly, behaviour ladder, reading awards, multiplication awards</a:t>
            </a:r>
          </a:p>
          <a:p>
            <a:pPr algn="ctr"/>
            <a:endParaRPr lang="en-GB" sz="16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4C0F3F5-349A-C5F1-F87D-9478121D4F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472962" y="397027"/>
            <a:ext cx="1243294" cy="295628"/>
          </a:xfrm>
          <a:prstGeom prst="roundRect">
            <a:avLst/>
          </a:prstGeom>
          <a:solidFill>
            <a:srgbClr val="75AB7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Berlin Sans FB Demi" panose="020E0802020502020306" pitchFamily="34" charset="0"/>
              </a:rPr>
              <a:t>SEN/PP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D073A2F-C53F-6FAF-C7BD-6007227780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797799" y="387883"/>
            <a:ext cx="1243294" cy="295628"/>
          </a:xfrm>
          <a:prstGeom prst="roundRect">
            <a:avLst/>
          </a:prstGeom>
          <a:solidFill>
            <a:srgbClr val="75AB7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Berlin Sans FB Demi" panose="020E0802020502020306" pitchFamily="34" charset="0"/>
              </a:rPr>
              <a:t>ABLE/GD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828B10E-86D5-9B49-AD6C-6B2F150FD7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552944" y="4535602"/>
            <a:ext cx="1170432" cy="636155"/>
          </a:xfrm>
          <a:prstGeom prst="roundRect">
            <a:avLst/>
          </a:prstGeom>
          <a:solidFill>
            <a:srgbClr val="44518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Berlin Sans FB Demi" panose="020E0802020502020306" pitchFamily="34" charset="0"/>
              </a:rPr>
              <a:t>School Values</a:t>
            </a:r>
          </a:p>
        </p:txBody>
      </p:sp>
    </p:spTree>
    <p:extLst>
      <p:ext uri="{BB962C8B-B14F-4D97-AF65-F5344CB8AC3E}">
        <p14:creationId xmlns:p14="http://schemas.microsoft.com/office/powerpoint/2010/main" val="1312270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304</Words>
  <Application>Microsoft Office PowerPoint</Application>
  <PresentationFormat>Widescreen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Berlin Sans FB Demi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Reeve-Hayes</dc:creator>
  <cp:lastModifiedBy>arul Balasundaram</cp:lastModifiedBy>
  <cp:revision>5</cp:revision>
  <dcterms:created xsi:type="dcterms:W3CDTF">2023-07-03T20:17:09Z</dcterms:created>
  <dcterms:modified xsi:type="dcterms:W3CDTF">2024-02-17T15:55:43Z</dcterms:modified>
</cp:coreProperties>
</file>